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72" r:id="rId6"/>
    <p:sldId id="261" r:id="rId7"/>
    <p:sldId id="287" r:id="rId8"/>
    <p:sldId id="271" r:id="rId9"/>
    <p:sldId id="273" r:id="rId10"/>
    <p:sldId id="266" r:id="rId11"/>
    <p:sldId id="277" r:id="rId12"/>
    <p:sldId id="290" r:id="rId13"/>
    <p:sldId id="280" r:id="rId14"/>
    <p:sldId id="278" r:id="rId15"/>
    <p:sldId id="291" r:id="rId16"/>
    <p:sldId id="276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70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9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7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7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32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98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7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1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14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51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8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0434-F597-4114-837D-2CA46350B9F5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9F0E-69C7-49D9-9321-813CB7B408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5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44194" cy="4239089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Курганской области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помощи детям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Социально-эмоциональное развитие </a:t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869160"/>
            <a:ext cx="6400800" cy="1752600"/>
          </a:xfrm>
        </p:spPr>
        <p:txBody>
          <a:bodyPr/>
          <a:lstStyle/>
          <a:p>
            <a:pPr lvl="0" algn="l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- психолог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«Центр помощи детям»</a:t>
            </a:r>
          </a:p>
          <a:p>
            <a:pPr lvl="0" algn="l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Кривоногова Л.С.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1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6350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 методы развития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сферы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84787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редметно-игровая 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родуктивная 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еатрализованная деятельность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риучение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узыкально-ритмическая деятельность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6742"/>
            <a:ext cx="8640960" cy="609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788" y="260648"/>
            <a:ext cx="8229600" cy="1296144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Примерная тематика совместных рисунков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88" y="1052736"/>
            <a:ext cx="8229600" cy="4525963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рисует дорогу, а взрослый - зайчика, который скачет по этой дороге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рисует цветы, а ребёнок - травку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рисует тучу, а ребёнок - дождик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рисует деревья, а ребёнок - падающие листья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взрослый рисует ёлку, а ребёнок - следы зверей вокруг ёлки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рисует круг солнца, а ребёнок - лучи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0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4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b="9827"/>
          <a:stretch>
            <a:fillRect/>
          </a:stretch>
        </p:blipFill>
        <p:spPr bwMode="auto">
          <a:xfrm>
            <a:off x="2843808" y="260648"/>
            <a:ext cx="6097038" cy="3395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608998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39355"/>
              </p:ext>
            </p:extLst>
          </p:nvPr>
        </p:nvGraphicFramePr>
        <p:xfrm>
          <a:off x="395536" y="908720"/>
          <a:ext cx="8280920" cy="573783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73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4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2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lang="ru-RU" sz="4000" b="1" dirty="0" smtClean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Лепка</a:t>
                      </a:r>
                      <a:endParaRPr lang="ru-RU" sz="4000" b="1" dirty="0">
                        <a:solidFill>
                          <a:srgbClr val="0070C0"/>
                        </a:solidFill>
                        <a:latin typeface="Academi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4000" b="1" dirty="0" smtClean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Возраст</a:t>
                      </a:r>
                      <a:endParaRPr lang="ru-RU" sz="4000" b="1" dirty="0">
                        <a:solidFill>
                          <a:srgbClr val="0070C0"/>
                        </a:solidFill>
                        <a:latin typeface="Academia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Раскатывание палочек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2 г. 6 мес.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Баранки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2г. 6 мес. - 3 г.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Пирамидка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2 г. 6 мес. - 3 г.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Яблочко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3 г.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8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Блюдечко, грибок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3 - 4 г.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9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Фигурки животных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Academia" pitchFamily="34" charset="0"/>
                          <a:ea typeface="Times New Roman"/>
                          <a:cs typeface="Times New Roman"/>
                        </a:rPr>
                        <a:t> 4 г.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8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пластилином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элементарные действия с ним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шлёпаем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оладушки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блины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зёрнышки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курочки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пирожки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пряники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угостим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собачку сосиской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порежь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колбаску для кошечки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змейка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баранки для куклы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09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125081" cy="563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95637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эмоциональной и социальной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Любите ребёнка просто так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Не мешайте его естественному развитию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Поощряйте самостоятельность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 путайте заботу и родительский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диктат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критикуйте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Говорите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о своих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Рассказывайте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том, какие чувства испытывают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Говорите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о собственной уязвимости, признавайте свои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836712"/>
            <a:ext cx="17184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992888" cy="3672408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Социально-эмоциональное развитие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умение человека справляться со своими эмоциями,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чувствами,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регуляция своего поведения по отношению к себе и к другим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людям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Выготский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Л.С.,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Блонский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П.П.,Пиаже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Ж.,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Божович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А.В. Запорожец, М. И.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Лисина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эмоций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11" y="1844824"/>
            <a:ext cx="8222945" cy="468052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 на значимость происходящего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эмоций малыш может сообщить о том, что его что-то беспокоит в данный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ориентируясь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эмоцию взрослого ребенок может оценить происходящее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событие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помогают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человеку адаптироваться в окружающем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143000"/>
          </a:xfrm>
        </p:spPr>
        <p:txBody>
          <a:bodyPr>
            <a:noAutofit/>
          </a:bodyPr>
          <a:lstStyle/>
          <a:p>
            <a:pPr marL="342900" lvl="0">
              <a:lnSpc>
                <a:spcPct val="115000"/>
              </a:lnSpc>
              <a:spcBef>
                <a:spcPct val="20000"/>
              </a:spcBef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 - эмоциональное развитие ребенка </a:t>
            </a: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второго года жизни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12776"/>
            <a:ext cx="9144000" cy="5445224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Лисина М.И.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рассматривает эмоционально-волевую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сферу через общение со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взрослым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 лет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формируется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ситуативно-деловая форма общения со взрослым.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Помимо внимания и доброжелательности ребенок начинает испытывать нужду в сотрудничестве со взрослым. Детям требуется соучастие взрослого, практическая деятельность рядом 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ним.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Сочетание внимания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доброжелательности и сотрудничества, участие взрослого и характеризует сущность новой потребности ребенка в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общении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до 3 лет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внеситуативно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  форма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общения   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потребность ребенка в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уважении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стороны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взрослого. Дети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возрасте очень чувствительны к этой оценке. Чувствительность детей   проявляется в их повышенной обидчивости,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нарушении, в полном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прекращении деятельности после замечаний или порицаний, а также в возбуждении и восторге детей после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развитие ребенка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года жизни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месяцев 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Дотрагивается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изображения в зеркале	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кушает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ложкой и жует обычную пищу 	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одевании 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месяцев	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ладоши, услышав знакомую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веселую песенку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месяцев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протягивает игрушки		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месяцев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Обнимает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гладит игрушку  			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месяц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свои желания,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месяца	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Подметает пол,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готовит, подражая взрослым				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хвалить ребенка?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45" y="1417638"/>
            <a:ext cx="8196955" cy="5179714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уместной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за значимое событие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за конкретное действие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за действие, над которым ребенку пришлось потрудиться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своевременной, не отсроченной от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Похвала должна быть подкреплена поцелуем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ласковым тоном, нежными прикосновениями, добрыми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словами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784" y="260648"/>
            <a:ext cx="785921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правильно ругать ребенка?</a:t>
            </a:r>
            <a: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4824536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Оценивайте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(негативно) не самого ребенка, а его поступок. Говорите конкретно, что он сделал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неправильно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отвергайте ребенка совершившего проступок.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сказать: «Я очень огорчена твоим поступком. Больше так не поступай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обзывать, унижать ребенка, сравнивать с другими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детьми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негативно оценивать способности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высказывать сразу свое отношение после допущенной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Старайтесь ругать как можно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меньше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бойтесь извиняться и признавать свои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38765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развитие ребенка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года жизни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месяца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Качает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обнимает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Тащит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за собой, чтобы показать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что-либо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Пробует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утешить, если кто-то печален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Помогает в домашнем хозяйстве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Переживает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уходит или отказывает ему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 общении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Проявляет симпатию к посторонним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С удовольствием выполняет поручения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Может определить, обозначить (мимикой, жестом,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взглядом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назвать своё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(«мне   больно»,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спать», «хочу…»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Насторожен с незнакомыми людьми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Кормит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мишку 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8511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развитие ребенка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года жизни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Придерживается правил игры: «Один раз Я, один раз ТЫ»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Помогает убирать игрушки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Проявляет самостоятельность «Я сам»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Проявляет активность и эмоциональную открытость 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общении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взрослыми и другими детьми, интересуется их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действиями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Старается угодить взрослым, ждет одобрения и похвалы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месяца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может проявлять эмоциональную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сдержанность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слушается родителей, 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плачет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Начинает понимать юмор (смеется, недоумевает)</a:t>
            </a:r>
          </a:p>
          <a:p>
            <a:pPr marL="0" lv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месяца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Охотно выполняет поручения</a:t>
            </a:r>
          </a:p>
          <a:p>
            <a:pPr marL="0" lvl="0" indent="0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Радуется музыке, пению, чтению, иллюстрациям, танцам,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играм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Понимает состояния других людей: мама устала,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сестренке больно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792088" cy="7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589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Academia</vt:lpstr>
      <vt:lpstr>Arial</vt:lpstr>
      <vt:lpstr>Calibri</vt:lpstr>
      <vt:lpstr>Times New Roman</vt:lpstr>
      <vt:lpstr>Тема Office</vt:lpstr>
      <vt:lpstr>Департамент образования и науки Курганской области  ГБУ «Центр помощи детям»      Социально-эмоциональное развитие  детей раннего возраста </vt:lpstr>
      <vt:lpstr>Презентация PowerPoint</vt:lpstr>
      <vt:lpstr>Функции эмоций</vt:lpstr>
      <vt:lpstr>Социально - эмоциональное развитие ребенка второго года жизни</vt:lpstr>
      <vt:lpstr>Социальное развитие ребенка  второго года жизни</vt:lpstr>
      <vt:lpstr>Как правильно хвалить ребенка?</vt:lpstr>
      <vt:lpstr>Как правильно ругать ребенка? </vt:lpstr>
      <vt:lpstr>Социальное развитие ребенка  третьего года жизни</vt:lpstr>
      <vt:lpstr>Социальное развитие ребенка  третьего года жизни</vt:lpstr>
      <vt:lpstr>Средства и методы развития  эмоциональной сферы</vt:lpstr>
      <vt:lpstr>Презентация PowerPoint</vt:lpstr>
      <vt:lpstr> Примерная тематика совместных рисунков </vt:lpstr>
      <vt:lpstr>Презентация PowerPoint</vt:lpstr>
      <vt:lpstr>Презентация PowerPoint</vt:lpstr>
      <vt:lpstr>Знакомство с пластилином и элементарные действия с ним </vt:lpstr>
      <vt:lpstr>Презентация PowerPoint</vt:lpstr>
      <vt:lpstr>Рекомендации по развитию эмоциональной и социальной сферы </vt:lpstr>
      <vt:lpstr> Спасибо за внимание!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Курганской области ГБУ «Центр помощи детям»      Социально-эмоциональное развитие детей раннего возраста</dc:title>
  <dc:creator>user</dc:creator>
  <cp:lastModifiedBy>Пользователь</cp:lastModifiedBy>
  <cp:revision>100</cp:revision>
  <dcterms:created xsi:type="dcterms:W3CDTF">2020-09-25T04:37:00Z</dcterms:created>
  <dcterms:modified xsi:type="dcterms:W3CDTF">2020-11-10T16:59:39Z</dcterms:modified>
</cp:coreProperties>
</file>